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40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3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03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2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12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588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1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3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8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4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42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2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3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3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7165-E97E-4150-9BA3-3DA248A26CAE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E3F0C8-2AAE-40CF-A1FC-1DC41C40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7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 smtClean="0"/>
              <a:t>Discussion Forums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6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80" y="1226782"/>
            <a:ext cx="7931847" cy="3225618"/>
          </a:xfrm>
        </p:spPr>
      </p:pic>
      <p:sp>
        <p:nvSpPr>
          <p:cNvPr id="5" name="TextBox 4"/>
          <p:cNvSpPr txBox="1"/>
          <p:nvPr/>
        </p:nvSpPr>
        <p:spPr>
          <a:xfrm>
            <a:off x="2002180" y="395785"/>
            <a:ext cx="2528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800" dirty="0" smtClean="0"/>
              <a:t>Webinar</a:t>
            </a:r>
            <a:endParaRPr lang="en-GB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002180" y="4726379"/>
            <a:ext cx="752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A live meeting that takes place over the Internet. Shared audio allows for presentations and discussions.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202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22" y="560243"/>
            <a:ext cx="4478183" cy="5488645"/>
          </a:xfrm>
        </p:spPr>
      </p:pic>
      <p:sp>
        <p:nvSpPr>
          <p:cNvPr id="3" name="TextBox 2"/>
          <p:cNvSpPr txBox="1"/>
          <p:nvPr/>
        </p:nvSpPr>
        <p:spPr>
          <a:xfrm>
            <a:off x="600893" y="645167"/>
            <a:ext cx="1619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800" dirty="0" smtClean="0"/>
              <a:t>Wiki</a:t>
            </a:r>
            <a:endParaRPr lang="en-GB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600893" y="1828800"/>
            <a:ext cx="2712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A website developed that allows any user to edit and add content.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63603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9" y="522857"/>
            <a:ext cx="5919940" cy="5830993"/>
          </a:xfrm>
        </p:spPr>
      </p:pic>
      <p:sp>
        <p:nvSpPr>
          <p:cNvPr id="5" name="TextBox 4"/>
          <p:cNvSpPr txBox="1"/>
          <p:nvPr/>
        </p:nvSpPr>
        <p:spPr>
          <a:xfrm>
            <a:off x="627797" y="565408"/>
            <a:ext cx="199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800" dirty="0" smtClean="0"/>
              <a:t>Blog</a:t>
            </a:r>
            <a:endParaRPr lang="en-GB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627797" y="1721922"/>
            <a:ext cx="3552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A website containing entries, or posts, in a reverse chronological order with the most recent appearing first.</a:t>
            </a:r>
          </a:p>
          <a:p>
            <a:r>
              <a:rPr lang="en-TT" dirty="0" smtClean="0"/>
              <a:t>According to the website, the entries are in a format similar to a journal.</a:t>
            </a:r>
          </a:p>
          <a:p>
            <a:r>
              <a:rPr lang="en-TT" dirty="0" smtClean="0"/>
              <a:t>Blog is also called a web log.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409582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82" y="1191597"/>
            <a:ext cx="6819567" cy="4011063"/>
          </a:xfrm>
        </p:spPr>
      </p:pic>
      <p:sp>
        <p:nvSpPr>
          <p:cNvPr id="6" name="TextBox 5"/>
          <p:cNvSpPr txBox="1"/>
          <p:nvPr/>
        </p:nvSpPr>
        <p:spPr>
          <a:xfrm>
            <a:off x="1521932" y="360600"/>
            <a:ext cx="475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800" dirty="0" smtClean="0"/>
              <a:t>Bulletin Board</a:t>
            </a:r>
            <a:endParaRPr lang="en-GB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546265" y="5569527"/>
            <a:ext cx="843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An online communication system where one can share, request or discuss information on any topic.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82039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74" y="812800"/>
            <a:ext cx="6221362" cy="4774995"/>
          </a:xfrm>
        </p:spPr>
      </p:pic>
      <p:sp>
        <p:nvSpPr>
          <p:cNvPr id="5" name="TextBox 4"/>
          <p:cNvSpPr txBox="1"/>
          <p:nvPr/>
        </p:nvSpPr>
        <p:spPr>
          <a:xfrm>
            <a:off x="477672" y="812800"/>
            <a:ext cx="124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800" dirty="0" smtClean="0"/>
              <a:t>IRC</a:t>
            </a:r>
            <a:endParaRPr lang="en-GB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477672" y="1643797"/>
            <a:ext cx="2265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The acronym stands for Internet Relay Chat.</a:t>
            </a:r>
          </a:p>
          <a:p>
            <a:r>
              <a:rPr lang="en-TT" dirty="0" smtClean="0"/>
              <a:t>It is a messaging system that allows users to chat with other people over the Internet using text messages.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50036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87" y="422004"/>
            <a:ext cx="5034713" cy="5892153"/>
          </a:xfrm>
        </p:spPr>
      </p:pic>
      <p:sp>
        <p:nvSpPr>
          <p:cNvPr id="5" name="TextBox 4"/>
          <p:cNvSpPr txBox="1"/>
          <p:nvPr/>
        </p:nvSpPr>
        <p:spPr>
          <a:xfrm>
            <a:off x="163773" y="496991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800" dirty="0" smtClean="0"/>
              <a:t>Instant Messaging</a:t>
            </a:r>
            <a:endParaRPr lang="en-GB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368135" y="2066651"/>
            <a:ext cx="380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Type of online chat that offers real-life text transmission over the Internet.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75213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46" y="1377538"/>
            <a:ext cx="6891315" cy="4892833"/>
          </a:xfrm>
        </p:spPr>
      </p:pic>
      <p:sp>
        <p:nvSpPr>
          <p:cNvPr id="5" name="TextBox 4"/>
          <p:cNvSpPr txBox="1"/>
          <p:nvPr/>
        </p:nvSpPr>
        <p:spPr>
          <a:xfrm>
            <a:off x="2347688" y="218365"/>
            <a:ext cx="406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800" dirty="0" smtClean="0"/>
              <a:t>Newsgroups</a:t>
            </a:r>
            <a:endParaRPr lang="en-GB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308758" y="1377538"/>
            <a:ext cx="3146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An online discussion group or forum specifically focused on a particular area of interest.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99878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42" y="1363153"/>
            <a:ext cx="4596535" cy="4058029"/>
          </a:xfrm>
        </p:spPr>
      </p:pic>
      <p:sp>
        <p:nvSpPr>
          <p:cNvPr id="5" name="TextBox 4"/>
          <p:cNvSpPr txBox="1"/>
          <p:nvPr/>
        </p:nvSpPr>
        <p:spPr>
          <a:xfrm>
            <a:off x="204716" y="928048"/>
            <a:ext cx="323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800" dirty="0" smtClean="0"/>
              <a:t>Podcasts</a:t>
            </a:r>
            <a:endParaRPr lang="en-GB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368135" y="2030681"/>
            <a:ext cx="3230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An audio broadcast using the Internet that can be played back on a iPod or similar device.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415582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50" y="318140"/>
            <a:ext cx="3098397" cy="6066336"/>
          </a:xfrm>
        </p:spPr>
      </p:pic>
      <p:sp>
        <p:nvSpPr>
          <p:cNvPr id="5" name="TextBox 4"/>
          <p:cNvSpPr txBox="1"/>
          <p:nvPr/>
        </p:nvSpPr>
        <p:spPr>
          <a:xfrm>
            <a:off x="641445" y="1119116"/>
            <a:ext cx="171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800" dirty="0" smtClean="0"/>
              <a:t>SMS</a:t>
            </a:r>
            <a:endParaRPr lang="en-GB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641445" y="2125683"/>
            <a:ext cx="2754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The acronym stands for Short Message Service and is commonly known as a ‘text message’.</a:t>
            </a:r>
          </a:p>
          <a:p>
            <a:r>
              <a:rPr lang="en-TT" dirty="0" smtClean="0"/>
              <a:t>It is a short message sent from one mobile phone to another. 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400620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3" y="436716"/>
            <a:ext cx="8883010" cy="4267508"/>
          </a:xfrm>
        </p:spPr>
      </p:pic>
      <p:sp>
        <p:nvSpPr>
          <p:cNvPr id="5" name="TextBox 4"/>
          <p:cNvSpPr txBox="1"/>
          <p:nvPr/>
        </p:nvSpPr>
        <p:spPr>
          <a:xfrm>
            <a:off x="800964" y="4716454"/>
            <a:ext cx="296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800" dirty="0" smtClean="0"/>
              <a:t>Webcast</a:t>
            </a:r>
            <a:endParaRPr lang="en-GB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4025734" y="4947286"/>
            <a:ext cx="3705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A video broadcast or media presentation distributed over the Internet.</a:t>
            </a:r>
          </a:p>
          <a:p>
            <a:r>
              <a:rPr lang="en-TT" dirty="0" smtClean="0"/>
              <a:t>It refers to broadcasting over the Internet.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8273755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229</Words>
  <Application>Microsoft Office PowerPoint</Application>
  <PresentationFormat>Custom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Discussion Forums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Forums</dc:title>
  <dc:creator>Shereen Ali</dc:creator>
  <cp:lastModifiedBy>SEMPLAB-5</cp:lastModifiedBy>
  <cp:revision>7</cp:revision>
  <dcterms:created xsi:type="dcterms:W3CDTF">2016-02-15T13:42:38Z</dcterms:created>
  <dcterms:modified xsi:type="dcterms:W3CDTF">2016-02-22T20:02:33Z</dcterms:modified>
</cp:coreProperties>
</file>